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82" r:id="rId13"/>
    <p:sldId id="276" r:id="rId14"/>
    <p:sldId id="277" r:id="rId15"/>
    <p:sldId id="279" r:id="rId16"/>
    <p:sldId id="280" r:id="rId17"/>
    <p:sldId id="281" r:id="rId18"/>
    <p:sldId id="278" r:id="rId19"/>
    <p:sldId id="268" r:id="rId20"/>
    <p:sldId id="269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BM Plex Sans" panose="020B0503050203000203" pitchFamily="34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ato Bold" panose="020F0502020204030203" pitchFamily="34" charset="0"/>
      <p:regular r:id="rId34"/>
      <p:bold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Raleway" pitchFamily="2" charset="77"/>
      <p:regular r:id="rId40"/>
      <p:bold r:id="rId41"/>
      <p:italic r:id="rId42"/>
      <p:boldItalic r:id="rId43"/>
    </p:embeddedFont>
    <p:embeddedFont>
      <p:font typeface="Raleway Bold" pitchFamily="2" charset="7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05" autoAdjust="0"/>
  </p:normalViewPr>
  <p:slideViewPr>
    <p:cSldViewPr>
      <p:cViewPr varScale="1">
        <p:scale>
          <a:sx n="120" d="100"/>
          <a:sy n="120" d="100"/>
        </p:scale>
        <p:origin x="200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ailwindcss.com/" TargetMode="External"/><Relationship Id="rId4" Type="http://schemas.openxmlformats.org/officeDocument/2006/relationships/hyperlink" Target="https://mui.com/material-ui/Documentati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jpe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jpeg"/><Relationship Id="rId17" Type="http://schemas.openxmlformats.org/officeDocument/2006/relationships/image" Target="../media/image26.png"/><Relationship Id="rId25" Type="http://schemas.openxmlformats.org/officeDocument/2006/relationships/image" Target="../media/image34.svg"/><Relationship Id="rId2" Type="http://schemas.openxmlformats.org/officeDocument/2006/relationships/image" Target="../media/image11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8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487804"/>
          </a:xfrm>
          <a:custGeom>
            <a:avLst/>
            <a:gdLst/>
            <a:ahLst/>
            <a:cxnLst/>
            <a:rect l="l" t="t" r="r" b="b"/>
            <a:pathLst>
              <a:path w="9144000" h="487804">
                <a:moveTo>
                  <a:pt x="0" y="0"/>
                </a:moveTo>
                <a:lnTo>
                  <a:pt x="9144000" y="0"/>
                </a:lnTo>
                <a:lnTo>
                  <a:pt x="9144000" y="487804"/>
                </a:lnTo>
                <a:lnTo>
                  <a:pt x="0" y="487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5950" y="1127760"/>
            <a:ext cx="7815101" cy="3489493"/>
          </a:xfrm>
          <a:custGeom>
            <a:avLst/>
            <a:gdLst/>
            <a:ahLst/>
            <a:cxnLst/>
            <a:rect l="l" t="t" r="r" b="b"/>
            <a:pathLst>
              <a:path w="7815101" h="3489493">
                <a:moveTo>
                  <a:pt x="0" y="0"/>
                </a:moveTo>
                <a:lnTo>
                  <a:pt x="7815100" y="0"/>
                </a:lnTo>
                <a:lnTo>
                  <a:pt x="7815100" y="3489493"/>
                </a:lnTo>
                <a:lnTo>
                  <a:pt x="0" y="348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5178" y="1322051"/>
            <a:ext cx="3452022" cy="696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dirty="0">
                <a:solidFill>
                  <a:srgbClr val="1A1A1A"/>
                </a:solidFill>
                <a:latin typeface="Raleway Bold"/>
              </a:rPr>
              <a:t>Chef-2-Go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5178" y="2217677"/>
            <a:ext cx="3771871" cy="213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sz="1300" dirty="0">
                <a:solidFill>
                  <a:srgbClr val="1A1A1A"/>
                </a:solidFill>
                <a:latin typeface="Raleway"/>
              </a:rPr>
              <a:t>One stop platform for Recipes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28678" y="3442392"/>
            <a:ext cx="1160269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dirty="0">
                <a:solidFill>
                  <a:srgbClr val="595959"/>
                </a:solidFill>
                <a:latin typeface="Lato"/>
              </a:rPr>
              <a:t>Contributors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2201" y="3270561"/>
            <a:ext cx="274320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28"/>
              </a:lnSpc>
            </a:pPr>
            <a:r>
              <a:rPr lang="en-US" sz="1600" dirty="0">
                <a:solidFill>
                  <a:srgbClr val="595959"/>
                </a:solidFill>
                <a:latin typeface="+mj-lt"/>
              </a:rPr>
              <a:t>-Basavaraj Patil</a:t>
            </a:r>
          </a:p>
          <a:p>
            <a:pPr algn="l">
              <a:lnSpc>
                <a:spcPts val="1728"/>
              </a:lnSpc>
            </a:pPr>
            <a:r>
              <a:rPr lang="en-US" sz="1600" dirty="0">
                <a:solidFill>
                  <a:srgbClr val="595959"/>
                </a:solidFill>
                <a:latin typeface="+mj-lt"/>
              </a:rPr>
              <a:t>-</a:t>
            </a:r>
            <a:r>
              <a:rPr lang="en-US" sz="1600" dirty="0" err="1">
                <a:solidFill>
                  <a:srgbClr val="595959"/>
                </a:solidFill>
                <a:latin typeface="+mj-lt"/>
              </a:rPr>
              <a:t>Bhuvan</a:t>
            </a:r>
            <a:r>
              <a:rPr lang="en-US" sz="1600" dirty="0">
                <a:solidFill>
                  <a:srgbClr val="595959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+mj-lt"/>
              </a:rPr>
              <a:t>Dama</a:t>
            </a:r>
            <a:r>
              <a:rPr lang="en-US" sz="1600" dirty="0">
                <a:solidFill>
                  <a:srgbClr val="595959"/>
                </a:solidFill>
                <a:latin typeface="+mj-lt"/>
              </a:rPr>
              <a:t> Venkatesh Raj</a:t>
            </a:r>
          </a:p>
          <a:p>
            <a:pPr>
              <a:lnSpc>
                <a:spcPts val="1728"/>
              </a:lnSpc>
            </a:pPr>
            <a:r>
              <a:rPr lang="en-US" sz="1600" dirty="0">
                <a:solidFill>
                  <a:srgbClr val="595959"/>
                </a:solidFill>
                <a:latin typeface="+mj-lt"/>
              </a:rPr>
              <a:t>-Shreyas </a:t>
            </a:r>
            <a:r>
              <a:rPr lang="en-US" sz="1600" dirty="0" err="1">
                <a:solidFill>
                  <a:srgbClr val="595959"/>
                </a:solidFill>
                <a:latin typeface="+mj-lt"/>
              </a:rPr>
              <a:t>Hanamantgouda</a:t>
            </a:r>
            <a:r>
              <a:rPr lang="en-US" sz="1600" dirty="0">
                <a:solidFill>
                  <a:srgbClr val="595959"/>
                </a:solidFill>
                <a:latin typeface="+mj-lt"/>
              </a:rPr>
              <a:t> Patil</a:t>
            </a:r>
          </a:p>
          <a:p>
            <a:pPr>
              <a:lnSpc>
                <a:spcPts val="1728"/>
              </a:lnSpc>
            </a:pPr>
            <a:r>
              <a:rPr lang="en-US" sz="1600" dirty="0">
                <a:solidFill>
                  <a:srgbClr val="595959"/>
                </a:solidFill>
                <a:latin typeface="+mj-lt"/>
              </a:rPr>
              <a:t>-Keerthana Mikkili</a:t>
            </a:r>
          </a:p>
          <a:p>
            <a:pPr algn="l">
              <a:lnSpc>
                <a:spcPts val="1728"/>
              </a:lnSpc>
            </a:pPr>
            <a:endParaRPr lang="en-US" sz="1600" dirty="0">
              <a:solidFill>
                <a:srgbClr val="595959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E4654-1E2D-98FD-F94B-DD18B276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42949"/>
            <a:ext cx="7772400" cy="4252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DCF970-F372-D97A-A75B-9283108DAB3B}"/>
              </a:ext>
            </a:extLst>
          </p:cNvPr>
          <p:cNvSpPr txBox="1"/>
          <p:nvPr/>
        </p:nvSpPr>
        <p:spPr>
          <a:xfrm>
            <a:off x="2286000" y="2095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         </a:t>
            </a:r>
            <a:r>
              <a:rPr lang="en-US" dirty="0"/>
              <a:t>SEARCH BY RECIPE</a:t>
            </a:r>
            <a:r>
              <a:rPr lang="en-US" sz="1800" dirty="0"/>
              <a:t>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2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A15C59-10F2-D2E5-2287-F0658644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66749"/>
            <a:ext cx="7772400" cy="4328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9A3161-5A2E-102B-7579-1AF5E2B0349E}"/>
              </a:ext>
            </a:extLst>
          </p:cNvPr>
          <p:cNvSpPr txBox="1"/>
          <p:nvPr/>
        </p:nvSpPr>
        <p:spPr>
          <a:xfrm>
            <a:off x="2286000" y="2095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dirty="0"/>
              <a:t>INDIVIDUAL RECIPE PAGE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4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B423182-CD88-7F8E-8553-5366388772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20171BA2-F0E0-37BB-4B99-C5B6461806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AE2BFC6D-EA98-98FF-69AB-118E3ACC7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59C44CA3-BAA5-D0EC-2784-540FD53849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28765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B5E33-8FF7-B23C-EFE8-96DC3CA86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42949"/>
            <a:ext cx="7772400" cy="4131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AA851-DD2F-B172-71A4-64DB711E8E99}"/>
              </a:ext>
            </a:extLst>
          </p:cNvPr>
          <p:cNvSpPr txBox="1"/>
          <p:nvPr/>
        </p:nvSpPr>
        <p:spPr>
          <a:xfrm>
            <a:off x="2286000" y="2857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dirty="0"/>
              <a:t>CHEF INDIVIDUAL PAGE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1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77CE1-CC64-8F09-3986-50DF15CE5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42949"/>
            <a:ext cx="7772400" cy="4252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7C50A3-7B5B-3E0B-C4A6-449B82F6D06E}"/>
              </a:ext>
            </a:extLst>
          </p:cNvPr>
          <p:cNvSpPr txBox="1"/>
          <p:nvPr/>
        </p:nvSpPr>
        <p:spPr>
          <a:xfrm>
            <a:off x="2286000" y="2095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dirty="0"/>
              <a:t>LOGIN PAGE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19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D9B57D-CA40-908C-53A3-B6AA1130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95349"/>
            <a:ext cx="7772400" cy="40998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AB673A-9908-54A8-9387-AA4FCB3A3829}"/>
              </a:ext>
            </a:extLst>
          </p:cNvPr>
          <p:cNvSpPr txBox="1"/>
          <p:nvPr/>
        </p:nvSpPr>
        <p:spPr>
          <a:xfrm>
            <a:off x="2286000" y="2857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dirty="0"/>
              <a:t>SIGNUP PAGE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8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5F3E6-D7D9-8DF7-0BE2-6166BE34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19149"/>
            <a:ext cx="7772400" cy="417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950F0D-F135-498C-F349-4D7EA306E18B}"/>
              </a:ext>
            </a:extLst>
          </p:cNvPr>
          <p:cNvSpPr txBox="1"/>
          <p:nvPr/>
        </p:nvSpPr>
        <p:spPr>
          <a:xfrm>
            <a:off x="2286000" y="2095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dirty="0"/>
              <a:t>PREMIUM SUBSCRPTION PAGE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6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791EE-42C6-EFA6-3530-85087189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19149"/>
            <a:ext cx="7772400" cy="417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80107C-4F32-A061-C535-CFD3D9DD79E0}"/>
              </a:ext>
            </a:extLst>
          </p:cNvPr>
          <p:cNvSpPr txBox="1"/>
          <p:nvPr/>
        </p:nvSpPr>
        <p:spPr>
          <a:xfrm>
            <a:off x="2286000" y="3619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dirty="0"/>
              <a:t>PAYMENT </a:t>
            </a:r>
            <a:r>
              <a:rPr lang="en-US" sz="1800" dirty="0"/>
              <a:t>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1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24617-AC78-9CAE-20E4-B08F39A5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42951"/>
            <a:ext cx="7772400" cy="4252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CA0C95-582D-CDC8-8F17-CFFE3AA7AB58}"/>
              </a:ext>
            </a:extLst>
          </p:cNvPr>
          <p:cNvSpPr txBox="1"/>
          <p:nvPr/>
        </p:nvSpPr>
        <p:spPr>
          <a:xfrm>
            <a:off x="2286000" y="2095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PREMIUM VIDEOS</a:t>
            </a:r>
            <a:r>
              <a:rPr lang="en-US" sz="1800" dirty="0"/>
              <a:t> 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1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05196-6110-A0B4-9A94-2FACD088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42949"/>
            <a:ext cx="7772400" cy="4252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04144-F14E-5F59-EDC0-077372ABCD00}"/>
              </a:ext>
            </a:extLst>
          </p:cNvPr>
          <p:cNvSpPr txBox="1"/>
          <p:nvPr/>
        </p:nvSpPr>
        <p:spPr>
          <a:xfrm>
            <a:off x="2286000" y="2857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dirty="0"/>
              <a:t>CONTACT US FORM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6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696" y="445027"/>
            <a:ext cx="8520598" cy="572700"/>
          </a:xfrm>
          <a:custGeom>
            <a:avLst/>
            <a:gdLst/>
            <a:ahLst/>
            <a:cxnLst/>
            <a:rect l="l" t="t" r="r" b="b"/>
            <a:pathLst>
              <a:path w="8520598" h="572700">
                <a:moveTo>
                  <a:pt x="0" y="0"/>
                </a:moveTo>
                <a:lnTo>
                  <a:pt x="8520598" y="0"/>
                </a:lnTo>
                <a:lnTo>
                  <a:pt x="8520598" y="572700"/>
                </a:lnTo>
                <a:lnTo>
                  <a:pt x="0" y="57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3096" y="1271102"/>
            <a:ext cx="8369103" cy="2123999"/>
          </a:xfrm>
          <a:custGeom>
            <a:avLst/>
            <a:gdLst/>
            <a:ahLst/>
            <a:cxnLst/>
            <a:rect l="l" t="t" r="r" b="b"/>
            <a:pathLst>
              <a:path w="8369103" h="2123999">
                <a:moveTo>
                  <a:pt x="0" y="0"/>
                </a:moveTo>
                <a:lnTo>
                  <a:pt x="8369103" y="0"/>
                </a:lnTo>
                <a:lnTo>
                  <a:pt x="8369103" y="2123999"/>
                </a:lnTo>
                <a:lnTo>
                  <a:pt x="0" y="2123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7421" y="454400"/>
            <a:ext cx="1997373" cy="44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519">
                <a:solidFill>
                  <a:srgbClr val="1A1A1A"/>
                </a:solidFill>
                <a:latin typeface="Lato Bold"/>
              </a:rPr>
              <a:t>Contributions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8821" y="1336986"/>
            <a:ext cx="8113547" cy="194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79"/>
              </a:lnSpc>
            </a:pPr>
            <a:r>
              <a:rPr lang="en-US" sz="1399" dirty="0">
                <a:solidFill>
                  <a:srgbClr val="000000"/>
                </a:solidFill>
                <a:latin typeface="Lato"/>
              </a:rPr>
              <a:t>Basavaraj: All frontend and backend part associated with Home Page, User registration/login, User proﬁle and navigation bar</a:t>
            </a:r>
          </a:p>
          <a:p>
            <a:pPr algn="just">
              <a:lnSpc>
                <a:spcPts val="1679"/>
              </a:lnSpc>
            </a:pPr>
            <a:endParaRPr lang="en-US" sz="1399" dirty="0">
              <a:solidFill>
                <a:srgbClr val="000000"/>
              </a:solidFill>
              <a:latin typeface="Lato"/>
            </a:endParaRPr>
          </a:p>
          <a:p>
            <a:pPr algn="l">
              <a:lnSpc>
                <a:spcPts val="1679"/>
              </a:lnSpc>
            </a:pPr>
            <a:r>
              <a:rPr lang="en-US" sz="1399" dirty="0" err="1">
                <a:solidFill>
                  <a:srgbClr val="000000"/>
                </a:solidFill>
                <a:latin typeface="Lato"/>
              </a:rPr>
              <a:t>Bhuvan</a:t>
            </a:r>
            <a:r>
              <a:rPr lang="en-US" sz="1399" dirty="0">
                <a:solidFill>
                  <a:srgbClr val="000000"/>
                </a:solidFill>
                <a:latin typeface="Lato"/>
              </a:rPr>
              <a:t>: Individual Recipe Page, </a:t>
            </a:r>
            <a:r>
              <a:rPr lang="en-US" sz="1399" dirty="0" err="1">
                <a:solidFill>
                  <a:srgbClr val="000000"/>
                </a:solidFill>
                <a:latin typeface="Lato"/>
              </a:rPr>
              <a:t>AddRecipe</a:t>
            </a:r>
            <a:r>
              <a:rPr lang="en-US" sz="1399" dirty="0">
                <a:solidFill>
                  <a:srgbClr val="000000"/>
                </a:solidFill>
                <a:latin typeface="Lato"/>
              </a:rPr>
              <a:t>, signup, login, admin UI, comments API, PWA, Router setup</a:t>
            </a:r>
          </a:p>
          <a:p>
            <a:pPr algn="r">
              <a:lnSpc>
                <a:spcPts val="1679"/>
              </a:lnSpc>
            </a:pPr>
            <a:endParaRPr lang="en-US" sz="1399" dirty="0">
              <a:solidFill>
                <a:srgbClr val="000000"/>
              </a:solidFill>
              <a:latin typeface="Lato"/>
            </a:endParaRPr>
          </a:p>
          <a:p>
            <a:pPr algn="l">
              <a:lnSpc>
                <a:spcPts val="1679"/>
              </a:lnSpc>
            </a:pPr>
            <a:r>
              <a:rPr lang="en-US" sz="1399" dirty="0">
                <a:solidFill>
                  <a:srgbClr val="000000"/>
                </a:solidFill>
                <a:latin typeface="Lato"/>
              </a:rPr>
              <a:t>Shreyas : All frontend and backend part associated with Premium Subscription, Videos and Payments</a:t>
            </a:r>
          </a:p>
          <a:p>
            <a:pPr algn="l">
              <a:lnSpc>
                <a:spcPts val="1679"/>
              </a:lnSpc>
            </a:pPr>
            <a:endParaRPr lang="en-US" sz="1399" dirty="0">
              <a:solidFill>
                <a:srgbClr val="000000"/>
              </a:solidFill>
              <a:latin typeface="Lato"/>
            </a:endParaRPr>
          </a:p>
          <a:p>
            <a:pPr algn="l">
              <a:lnSpc>
                <a:spcPts val="1679"/>
              </a:lnSpc>
            </a:pPr>
            <a:r>
              <a:rPr lang="en-US" sz="1399" dirty="0">
                <a:solidFill>
                  <a:srgbClr val="000000"/>
                </a:solidFill>
                <a:latin typeface="Lato"/>
              </a:rPr>
              <a:t>Keerthana : All frontend and backend part associated with Search By Recipe, Search by Chef, About US, Contact US Form and Localization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99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0329" y="335023"/>
            <a:ext cx="7744797" cy="600304"/>
          </a:xfrm>
          <a:custGeom>
            <a:avLst/>
            <a:gdLst/>
            <a:ahLst/>
            <a:cxnLst/>
            <a:rect l="l" t="t" r="r" b="b"/>
            <a:pathLst>
              <a:path w="7744797" h="600304">
                <a:moveTo>
                  <a:pt x="0" y="0"/>
                </a:moveTo>
                <a:lnTo>
                  <a:pt x="7744796" y="0"/>
                </a:lnTo>
                <a:lnTo>
                  <a:pt x="7744796" y="600303"/>
                </a:lnTo>
                <a:lnTo>
                  <a:pt x="0" y="600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7703" y="1537154"/>
            <a:ext cx="7567498" cy="2555100"/>
          </a:xfrm>
          <a:custGeom>
            <a:avLst/>
            <a:gdLst/>
            <a:ahLst/>
            <a:cxnLst/>
            <a:rect l="l" t="t" r="r" b="b"/>
            <a:pathLst>
              <a:path w="7567498" h="2555100">
                <a:moveTo>
                  <a:pt x="0" y="0"/>
                </a:moveTo>
                <a:lnTo>
                  <a:pt x="7567499" y="0"/>
                </a:lnTo>
                <a:lnTo>
                  <a:pt x="7567499" y="2555100"/>
                </a:lnTo>
                <a:lnTo>
                  <a:pt x="0" y="2555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6896" y="1127760"/>
            <a:ext cx="872766" cy="172822"/>
          </a:xfrm>
          <a:custGeom>
            <a:avLst/>
            <a:gdLst/>
            <a:ahLst/>
            <a:cxnLst/>
            <a:rect l="l" t="t" r="r" b="b"/>
            <a:pathLst>
              <a:path w="872766" h="172822">
                <a:moveTo>
                  <a:pt x="0" y="0"/>
                </a:moveTo>
                <a:lnTo>
                  <a:pt x="872766" y="0"/>
                </a:lnTo>
                <a:lnTo>
                  <a:pt x="872766" y="172822"/>
                </a:lnTo>
                <a:lnTo>
                  <a:pt x="0" y="172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6054" y="343024"/>
            <a:ext cx="3492436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Lato Bold"/>
              </a:rPr>
              <a:t>Purpose of Application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3428" y="1597352"/>
            <a:ext cx="7304151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9"/>
              </a:lnSpc>
            </a:pPr>
            <a:r>
              <a:rPr lang="en-US" sz="2000" b="1" i="0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Chef2go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 dedicated online platform designed using </a:t>
            </a:r>
            <a:r>
              <a:rPr lang="en-US" sz="2000" b="0" i="0" dirty="0" err="1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Reactjs</a:t>
            </a:r>
            <a:r>
              <a:rPr lang="en-US" sz="20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i="0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exclusively for students, serving as a convenient all-in-one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 for culinary needs. Beyond just cooking, the platform provides students access to premium subscription videos. </a:t>
            </a:r>
            <a:endParaRPr lang="en-US" sz="19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696" y="445027"/>
            <a:ext cx="8520598" cy="572700"/>
          </a:xfrm>
          <a:custGeom>
            <a:avLst/>
            <a:gdLst/>
            <a:ahLst/>
            <a:cxnLst/>
            <a:rect l="l" t="t" r="r" b="b"/>
            <a:pathLst>
              <a:path w="8520598" h="572700">
                <a:moveTo>
                  <a:pt x="0" y="0"/>
                </a:moveTo>
                <a:lnTo>
                  <a:pt x="8520598" y="0"/>
                </a:lnTo>
                <a:lnTo>
                  <a:pt x="8520598" y="572700"/>
                </a:lnTo>
                <a:lnTo>
                  <a:pt x="0" y="57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7421" y="454400"/>
            <a:ext cx="1694936" cy="44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519">
                <a:solidFill>
                  <a:srgbClr val="1A1A1A"/>
                </a:solidFill>
                <a:latin typeface="Lato Bold"/>
              </a:rPr>
              <a:t>References: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6922" y="1430607"/>
            <a:ext cx="5038077" cy="1008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25" dirty="0">
                <a:solidFill>
                  <a:srgbClr val="000000"/>
                </a:solidFill>
                <a:latin typeface="Open Sans"/>
                <a:hlinkClick r:id="rId4" tooltip="https://reactjs.org/docs/react-component.html"/>
              </a:rPr>
              <a:t>https://mui.com/material-ui/Documentation</a:t>
            </a:r>
            <a:endParaRPr lang="en-US" sz="1399" spc="25" dirty="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1959"/>
              </a:lnSpc>
            </a:pPr>
            <a:endParaRPr lang="en-US" sz="1399" spc="25" dirty="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1959"/>
              </a:lnSpc>
            </a:pPr>
            <a:r>
              <a:rPr lang="en-US" sz="1399" spc="25" dirty="0">
                <a:solidFill>
                  <a:srgbClr val="000000"/>
                </a:solidFill>
                <a:latin typeface="Open Sans"/>
                <a:hlinkClick r:id="rId5"/>
              </a:rPr>
              <a:t>https://tailwindcss.com/</a:t>
            </a:r>
            <a:endParaRPr lang="en-US" sz="1399" spc="25" dirty="0">
              <a:solidFill>
                <a:srgbClr val="000000"/>
              </a:solidFill>
              <a:latin typeface="Open Sans"/>
            </a:endParaRPr>
          </a:p>
          <a:p>
            <a:pPr algn="l">
              <a:lnSpc>
                <a:spcPts val="1959"/>
              </a:lnSpc>
            </a:pPr>
            <a:endParaRPr lang="en-US" sz="1399" spc="25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2576" y="3907898"/>
            <a:ext cx="1359903" cy="732082"/>
          </a:xfrm>
          <a:custGeom>
            <a:avLst/>
            <a:gdLst/>
            <a:ahLst/>
            <a:cxnLst/>
            <a:rect l="l" t="t" r="r" b="b"/>
            <a:pathLst>
              <a:path w="1359903" h="732082">
                <a:moveTo>
                  <a:pt x="0" y="0"/>
                </a:moveTo>
                <a:lnTo>
                  <a:pt x="1359903" y="0"/>
                </a:lnTo>
                <a:lnTo>
                  <a:pt x="1359903" y="732082"/>
                </a:lnTo>
                <a:lnTo>
                  <a:pt x="0" y="732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41085" y="1971475"/>
            <a:ext cx="3217755" cy="988524"/>
          </a:xfrm>
          <a:custGeom>
            <a:avLst/>
            <a:gdLst/>
            <a:ahLst/>
            <a:cxnLst/>
            <a:rect l="l" t="t" r="r" b="b"/>
            <a:pathLst>
              <a:path w="3217755" h="988524">
                <a:moveTo>
                  <a:pt x="0" y="0"/>
                </a:moveTo>
                <a:lnTo>
                  <a:pt x="3217755" y="0"/>
                </a:lnTo>
                <a:lnTo>
                  <a:pt x="3217755" y="988524"/>
                </a:lnTo>
                <a:lnTo>
                  <a:pt x="0" y="988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79233" y="151914"/>
            <a:ext cx="4549797" cy="1100109"/>
          </a:xfrm>
          <a:custGeom>
            <a:avLst/>
            <a:gdLst/>
            <a:ahLst/>
            <a:cxnLst/>
            <a:rect l="l" t="t" r="r" b="b"/>
            <a:pathLst>
              <a:path w="4549797" h="1100109">
                <a:moveTo>
                  <a:pt x="0" y="0"/>
                </a:moveTo>
                <a:lnTo>
                  <a:pt x="4549797" y="0"/>
                </a:lnTo>
                <a:lnTo>
                  <a:pt x="4549797" y="1100109"/>
                </a:lnTo>
                <a:lnTo>
                  <a:pt x="0" y="1100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4326236" y="1060466"/>
            <a:ext cx="4050421" cy="988524"/>
          </a:xfrm>
          <a:custGeom>
            <a:avLst/>
            <a:gdLst/>
            <a:ahLst/>
            <a:cxnLst/>
            <a:rect l="l" t="t" r="r" b="b"/>
            <a:pathLst>
              <a:path w="4050421" h="988524">
                <a:moveTo>
                  <a:pt x="0" y="0"/>
                </a:moveTo>
                <a:lnTo>
                  <a:pt x="4050420" y="0"/>
                </a:lnTo>
                <a:lnTo>
                  <a:pt x="4050420" y="988523"/>
                </a:lnTo>
                <a:lnTo>
                  <a:pt x="0" y="988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79592" y="2841765"/>
            <a:ext cx="4156177" cy="1743275"/>
          </a:xfrm>
          <a:custGeom>
            <a:avLst/>
            <a:gdLst/>
            <a:ahLst/>
            <a:cxnLst/>
            <a:rect l="l" t="t" r="r" b="b"/>
            <a:pathLst>
              <a:path w="4156177" h="1743275">
                <a:moveTo>
                  <a:pt x="0" y="0"/>
                </a:moveTo>
                <a:lnTo>
                  <a:pt x="4156177" y="0"/>
                </a:lnTo>
                <a:lnTo>
                  <a:pt x="4156177" y="1743275"/>
                </a:lnTo>
                <a:lnTo>
                  <a:pt x="0" y="1743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992897" y="3105150"/>
            <a:ext cx="1359903" cy="732082"/>
          </a:xfrm>
          <a:custGeom>
            <a:avLst/>
            <a:gdLst/>
            <a:ahLst/>
            <a:cxnLst/>
            <a:rect l="l" t="t" r="r" b="b"/>
            <a:pathLst>
              <a:path w="1359903" h="732082">
                <a:moveTo>
                  <a:pt x="0" y="0"/>
                </a:moveTo>
                <a:lnTo>
                  <a:pt x="1359903" y="0"/>
                </a:lnTo>
                <a:lnTo>
                  <a:pt x="1359903" y="732082"/>
                </a:lnTo>
                <a:lnTo>
                  <a:pt x="0" y="7320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60421" y="2072697"/>
            <a:ext cx="1090203" cy="909799"/>
          </a:xfrm>
          <a:custGeom>
            <a:avLst/>
            <a:gdLst/>
            <a:ahLst/>
            <a:cxnLst/>
            <a:rect l="l" t="t" r="r" b="b"/>
            <a:pathLst>
              <a:path w="1090203" h="909799">
                <a:moveTo>
                  <a:pt x="0" y="0"/>
                </a:moveTo>
                <a:lnTo>
                  <a:pt x="1090203" y="0"/>
                </a:lnTo>
                <a:lnTo>
                  <a:pt x="1090203" y="909800"/>
                </a:lnTo>
                <a:lnTo>
                  <a:pt x="0" y="909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37192" y="1429036"/>
            <a:ext cx="1226725" cy="2285428"/>
          </a:xfrm>
          <a:custGeom>
            <a:avLst/>
            <a:gdLst/>
            <a:ahLst/>
            <a:cxnLst/>
            <a:rect l="l" t="t" r="r" b="b"/>
            <a:pathLst>
              <a:path w="1226725" h="2285428">
                <a:moveTo>
                  <a:pt x="0" y="0"/>
                </a:moveTo>
                <a:lnTo>
                  <a:pt x="1226724" y="0"/>
                </a:lnTo>
                <a:lnTo>
                  <a:pt x="1226724" y="2285428"/>
                </a:lnTo>
                <a:lnTo>
                  <a:pt x="0" y="22854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32125" y="3207429"/>
            <a:ext cx="946804" cy="946804"/>
          </a:xfrm>
          <a:custGeom>
            <a:avLst/>
            <a:gdLst/>
            <a:ahLst/>
            <a:cxnLst/>
            <a:rect l="l" t="t" r="r" b="b"/>
            <a:pathLst>
              <a:path w="946804" h="946804">
                <a:moveTo>
                  <a:pt x="0" y="0"/>
                </a:moveTo>
                <a:lnTo>
                  <a:pt x="946804" y="0"/>
                </a:lnTo>
                <a:lnTo>
                  <a:pt x="946804" y="946805"/>
                </a:lnTo>
                <a:lnTo>
                  <a:pt x="0" y="9468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82288" y="577939"/>
            <a:ext cx="2128866" cy="982866"/>
          </a:xfrm>
          <a:custGeom>
            <a:avLst/>
            <a:gdLst/>
            <a:ahLst/>
            <a:cxnLst/>
            <a:rect l="l" t="t" r="r" b="b"/>
            <a:pathLst>
              <a:path w="2128866" h="982866">
                <a:moveTo>
                  <a:pt x="0" y="0"/>
                </a:moveTo>
                <a:lnTo>
                  <a:pt x="2128866" y="0"/>
                </a:lnTo>
                <a:lnTo>
                  <a:pt x="2128866" y="982866"/>
                </a:lnTo>
                <a:lnTo>
                  <a:pt x="0" y="98286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790002" y="2049199"/>
            <a:ext cx="792347" cy="792347"/>
          </a:xfrm>
          <a:custGeom>
            <a:avLst/>
            <a:gdLst/>
            <a:ahLst/>
            <a:cxnLst/>
            <a:rect l="l" t="t" r="r" b="b"/>
            <a:pathLst>
              <a:path w="792347" h="792347">
                <a:moveTo>
                  <a:pt x="0" y="0"/>
                </a:moveTo>
                <a:lnTo>
                  <a:pt x="792347" y="0"/>
                </a:lnTo>
                <a:lnTo>
                  <a:pt x="792347" y="792347"/>
                </a:lnTo>
                <a:lnTo>
                  <a:pt x="0" y="79234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790002" y="2049199"/>
            <a:ext cx="792347" cy="792347"/>
          </a:xfrm>
          <a:custGeom>
            <a:avLst/>
            <a:gdLst/>
            <a:ahLst/>
            <a:cxnLst/>
            <a:rect l="l" t="t" r="r" b="b"/>
            <a:pathLst>
              <a:path w="792347" h="792347">
                <a:moveTo>
                  <a:pt x="0" y="0"/>
                </a:moveTo>
                <a:lnTo>
                  <a:pt x="792347" y="0"/>
                </a:lnTo>
                <a:lnTo>
                  <a:pt x="792347" y="792347"/>
                </a:lnTo>
                <a:lnTo>
                  <a:pt x="0" y="792347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98149" y="1754829"/>
            <a:ext cx="1028748" cy="1028748"/>
          </a:xfrm>
          <a:custGeom>
            <a:avLst/>
            <a:gdLst/>
            <a:ahLst/>
            <a:cxnLst/>
            <a:rect l="l" t="t" r="r" b="b"/>
            <a:pathLst>
              <a:path w="1028748" h="1028748">
                <a:moveTo>
                  <a:pt x="0" y="0"/>
                </a:moveTo>
                <a:lnTo>
                  <a:pt x="1028748" y="0"/>
                </a:lnTo>
                <a:lnTo>
                  <a:pt x="1028748" y="1028747"/>
                </a:lnTo>
                <a:lnTo>
                  <a:pt x="0" y="10287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057400" y="1581150"/>
            <a:ext cx="1028748" cy="1028748"/>
          </a:xfrm>
          <a:custGeom>
            <a:avLst/>
            <a:gdLst/>
            <a:ahLst/>
            <a:cxnLst/>
            <a:rect l="l" t="t" r="r" b="b"/>
            <a:pathLst>
              <a:path w="1028748" h="1028748">
                <a:moveTo>
                  <a:pt x="0" y="0"/>
                </a:moveTo>
                <a:lnTo>
                  <a:pt x="1028748" y="0"/>
                </a:lnTo>
                <a:lnTo>
                  <a:pt x="1028748" y="1028747"/>
                </a:lnTo>
                <a:lnTo>
                  <a:pt x="0" y="102874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629395" y="1204703"/>
            <a:ext cx="946804" cy="700040"/>
          </a:xfrm>
          <a:custGeom>
            <a:avLst/>
            <a:gdLst/>
            <a:ahLst/>
            <a:cxnLst/>
            <a:rect l="l" t="t" r="r" b="b"/>
            <a:pathLst>
              <a:path w="946804" h="700040">
                <a:moveTo>
                  <a:pt x="0" y="0"/>
                </a:moveTo>
                <a:lnTo>
                  <a:pt x="946804" y="0"/>
                </a:lnTo>
                <a:lnTo>
                  <a:pt x="946804" y="700040"/>
                </a:lnTo>
                <a:lnTo>
                  <a:pt x="0" y="7000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38395" y="2783576"/>
            <a:ext cx="879272" cy="659454"/>
          </a:xfrm>
          <a:custGeom>
            <a:avLst/>
            <a:gdLst/>
            <a:ahLst/>
            <a:cxnLst/>
            <a:rect l="l" t="t" r="r" b="b"/>
            <a:pathLst>
              <a:path w="879272" h="659454">
                <a:moveTo>
                  <a:pt x="0" y="0"/>
                </a:moveTo>
                <a:lnTo>
                  <a:pt x="879272" y="0"/>
                </a:lnTo>
                <a:lnTo>
                  <a:pt x="879272" y="659454"/>
                </a:lnTo>
                <a:lnTo>
                  <a:pt x="0" y="65945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715897" y="576377"/>
            <a:ext cx="375333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8">
                <a:solidFill>
                  <a:srgbClr val="000000"/>
                </a:solidFill>
                <a:latin typeface="IBM Plex Sans"/>
              </a:rPr>
              <a:t>User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86096" y="2409777"/>
            <a:ext cx="790146" cy="23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8" dirty="0">
                <a:solidFill>
                  <a:srgbClr val="000000"/>
                </a:solidFill>
                <a:latin typeface="IBM Plex Sans"/>
              </a:rPr>
              <a:t>     Chefs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715925" y="4034809"/>
            <a:ext cx="701421" cy="23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8" dirty="0">
                <a:solidFill>
                  <a:srgbClr val="000000"/>
                </a:solidFill>
                <a:latin typeface="IBM Plex Sans"/>
              </a:rPr>
              <a:t>Videos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96200" y="1484928"/>
            <a:ext cx="612677" cy="237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spc="8" dirty="0">
                <a:solidFill>
                  <a:srgbClr val="000000"/>
                </a:solidFill>
                <a:latin typeface="IBM Plex Sans"/>
              </a:rPr>
              <a:t>  Chef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90002" y="3266227"/>
            <a:ext cx="586655" cy="231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200" spc="8" dirty="0">
                <a:solidFill>
                  <a:srgbClr val="000000"/>
                </a:solidFill>
                <a:latin typeface="IBM Plex Sans"/>
              </a:rPr>
              <a:t>Recipes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933224" y="482727"/>
            <a:ext cx="1028128" cy="242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28" dirty="0">
                <a:solidFill>
                  <a:srgbClr val="FFFFFF"/>
                </a:solidFill>
                <a:latin typeface="Lato"/>
              </a:rPr>
              <a:t>User </a:t>
            </a:r>
            <a:r>
              <a:rPr lang="en-US" sz="1200" spc="28" dirty="0">
                <a:solidFill>
                  <a:srgbClr val="FFFFFF"/>
                </a:solidFill>
                <a:latin typeface="Lato"/>
              </a:rPr>
              <a:t>Proﬁle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33573" y="3861387"/>
            <a:ext cx="716537" cy="41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1200" dirty="0">
                <a:solidFill>
                  <a:srgbClr val="FFFFFF"/>
                </a:solidFill>
                <a:latin typeface="Lato"/>
              </a:rPr>
              <a:t> </a:t>
            </a:r>
            <a:r>
              <a:rPr lang="en-US" sz="1400" dirty="0">
                <a:solidFill>
                  <a:srgbClr val="FFFFFF"/>
                </a:solidFill>
                <a:latin typeface="Lato"/>
              </a:rPr>
              <a:t>Premium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478484" y="1426774"/>
            <a:ext cx="1312716" cy="230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200" dirty="0" err="1">
                <a:solidFill>
                  <a:srgbClr val="FFFFFF"/>
                </a:solidFill>
                <a:latin typeface="Lato"/>
              </a:rPr>
              <a:t>ChefProfile</a:t>
            </a:r>
            <a:endParaRPr lang="en-US" sz="1200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4394597" y="2292172"/>
            <a:ext cx="1396603" cy="230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 dirty="0">
                <a:solidFill>
                  <a:srgbClr val="FFFFFF"/>
                </a:solidFill>
                <a:latin typeface="Lato"/>
              </a:rPr>
              <a:t> Search By </a:t>
            </a:r>
            <a:r>
              <a:rPr lang="en-US" sz="1200" dirty="0">
                <a:solidFill>
                  <a:srgbClr val="FFFFFF"/>
                </a:solidFill>
                <a:latin typeface="Lato"/>
              </a:rPr>
              <a:t>Chef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341085" y="3192361"/>
            <a:ext cx="1450115" cy="222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100" dirty="0">
                <a:solidFill>
                  <a:srgbClr val="FFFFFF"/>
                </a:solidFill>
                <a:latin typeface="Lato"/>
              </a:rPr>
              <a:t>    Search By Recipes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00155" y="2290839"/>
            <a:ext cx="90050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2200" spc="39" dirty="0">
                <a:solidFill>
                  <a:srgbClr val="FFFFFF"/>
                </a:solidFill>
                <a:latin typeface="Open Sans"/>
              </a:rPr>
              <a:t>User Device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1696" y="445027"/>
            <a:ext cx="8520598" cy="572700"/>
          </a:xfrm>
          <a:custGeom>
            <a:avLst/>
            <a:gdLst/>
            <a:ahLst/>
            <a:cxnLst/>
            <a:rect l="l" t="t" r="r" b="b"/>
            <a:pathLst>
              <a:path w="8520598" h="572700">
                <a:moveTo>
                  <a:pt x="0" y="0"/>
                </a:moveTo>
                <a:lnTo>
                  <a:pt x="8520598" y="0"/>
                </a:lnTo>
                <a:lnTo>
                  <a:pt x="8520598" y="572700"/>
                </a:lnTo>
                <a:lnTo>
                  <a:pt x="0" y="57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2378" y="1537154"/>
            <a:ext cx="7892701" cy="3416998"/>
          </a:xfrm>
          <a:custGeom>
            <a:avLst/>
            <a:gdLst/>
            <a:ahLst/>
            <a:cxnLst/>
            <a:rect l="l" t="t" r="r" b="b"/>
            <a:pathLst>
              <a:path w="7892701" h="3416998">
                <a:moveTo>
                  <a:pt x="0" y="0"/>
                </a:moveTo>
                <a:lnTo>
                  <a:pt x="7892701" y="0"/>
                </a:lnTo>
                <a:lnTo>
                  <a:pt x="7892701" y="3416999"/>
                </a:lnTo>
                <a:lnTo>
                  <a:pt x="0" y="3416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7421" y="454400"/>
            <a:ext cx="1516666" cy="44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2519">
                <a:solidFill>
                  <a:srgbClr val="1A1A1A"/>
                </a:solidFill>
                <a:latin typeface="Lato Bold"/>
              </a:rPr>
              <a:t>Tech Stack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5303" y="1603038"/>
            <a:ext cx="5045612" cy="3651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React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TypeScript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MongoDB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 err="1">
                <a:effectLst/>
                <a:latin typeface="Helvetica Neue" panose="02000503000000020004" pitchFamily="2" charset="0"/>
              </a:rPr>
              <a:t>Node.Js</a:t>
            </a:r>
            <a:endParaRPr lang="en-US" sz="1400" dirty="0">
              <a:effectLst/>
              <a:latin typeface="Helvetica Neue" panose="02000503000000020004" pitchFamily="2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Express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Tailwind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Material UI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GSAP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 err="1">
                <a:effectLst/>
                <a:latin typeface="Helvetica Neue" panose="02000503000000020004" pitchFamily="2" charset="0"/>
              </a:rPr>
              <a:t>NodeMailer</a:t>
            </a:r>
            <a:endParaRPr lang="en-US" sz="1400" dirty="0">
              <a:effectLst/>
              <a:latin typeface="Helvetica Neue" panose="02000503000000020004" pitchFamily="2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 err="1">
                <a:latin typeface="Helvetica Neue" panose="02000503000000020004" pitchFamily="2" charset="0"/>
              </a:rPr>
              <a:t>EmailJS</a:t>
            </a:r>
            <a:endParaRPr lang="en-US" sz="1400" dirty="0">
              <a:effectLst/>
              <a:latin typeface="Helvetica Neue" panose="02000503000000020004" pitchFamily="2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Stripe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Lottie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Firebase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i18next</a:t>
            </a: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1400" dirty="0">
                <a:effectLst/>
                <a:latin typeface="Helvetica Neue" panose="02000503000000020004" pitchFamily="2" charset="0"/>
              </a:rPr>
              <a:t>React player</a:t>
            </a:r>
          </a:p>
          <a:p>
            <a:pPr marL="342900" indent="-342900" algn="just">
              <a:lnSpc>
                <a:spcPts val="1679"/>
              </a:lnSpc>
              <a:buFont typeface="Wingdings" pitchFamily="2" charset="2"/>
              <a:buChar char="Ø"/>
            </a:pPr>
            <a:endParaRPr lang="en-US" sz="1399" dirty="0">
              <a:solidFill>
                <a:srgbClr val="000000"/>
              </a:solidFill>
              <a:latin typeface="Lato"/>
            </a:endParaRPr>
          </a:p>
          <a:p>
            <a:pPr marL="342900" indent="-342900" algn="just">
              <a:lnSpc>
                <a:spcPts val="1679"/>
              </a:lnSpc>
              <a:buFont typeface="Wingdings" pitchFamily="2" charset="2"/>
              <a:buChar char="Ø"/>
            </a:pPr>
            <a:endParaRPr lang="en-US" sz="1399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0322" y="499729"/>
            <a:ext cx="7021201" cy="653101"/>
          </a:xfrm>
          <a:custGeom>
            <a:avLst/>
            <a:gdLst/>
            <a:ahLst/>
            <a:cxnLst/>
            <a:rect l="l" t="t" r="r" b="b"/>
            <a:pathLst>
              <a:path w="7021201" h="653101">
                <a:moveTo>
                  <a:pt x="0" y="0"/>
                </a:moveTo>
                <a:lnTo>
                  <a:pt x="7021201" y="0"/>
                </a:lnTo>
                <a:lnTo>
                  <a:pt x="7021201" y="653101"/>
                </a:lnTo>
                <a:lnTo>
                  <a:pt x="0" y="653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8128" y="1290799"/>
            <a:ext cx="7439396" cy="2678097"/>
          </a:xfrm>
          <a:custGeom>
            <a:avLst/>
            <a:gdLst/>
            <a:ahLst/>
            <a:cxnLst/>
            <a:rect l="l" t="t" r="r" b="b"/>
            <a:pathLst>
              <a:path w="7439396" h="2678097">
                <a:moveTo>
                  <a:pt x="0" y="0"/>
                </a:moveTo>
                <a:lnTo>
                  <a:pt x="7439397" y="0"/>
                </a:lnTo>
                <a:lnTo>
                  <a:pt x="7439397" y="2678097"/>
                </a:lnTo>
                <a:lnTo>
                  <a:pt x="0" y="2678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6896" y="4105627"/>
            <a:ext cx="872766" cy="172822"/>
          </a:xfrm>
          <a:custGeom>
            <a:avLst/>
            <a:gdLst/>
            <a:ahLst/>
            <a:cxnLst/>
            <a:rect l="l" t="t" r="r" b="b"/>
            <a:pathLst>
              <a:path w="872766" h="172822">
                <a:moveTo>
                  <a:pt x="0" y="0"/>
                </a:moveTo>
                <a:lnTo>
                  <a:pt x="872766" y="0"/>
                </a:lnTo>
                <a:lnTo>
                  <a:pt x="872766" y="172822"/>
                </a:lnTo>
                <a:lnTo>
                  <a:pt x="0" y="172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56047" y="502882"/>
            <a:ext cx="2291953" cy="532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239" dirty="0">
                <a:solidFill>
                  <a:srgbClr val="FFFFFF"/>
                </a:solidFill>
                <a:latin typeface="Raleway Bold"/>
              </a:rPr>
              <a:t>Features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1053" y="1353741"/>
            <a:ext cx="5474741" cy="223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Lato"/>
              </a:rPr>
              <a:t>New user registration or Login</a:t>
            </a:r>
          </a:p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Lato"/>
              </a:rPr>
              <a:t>View and update user proﬁle</a:t>
            </a:r>
          </a:p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Lato"/>
              </a:rPr>
              <a:t>Search By Chef</a:t>
            </a:r>
          </a:p>
          <a:p>
            <a:pPr algn="l">
              <a:lnSpc>
                <a:spcPts val="2160"/>
              </a:lnSpc>
            </a:pPr>
            <a:r>
              <a:rPr lang="en-US" dirty="0">
                <a:solidFill>
                  <a:srgbClr val="000000"/>
                </a:solidFill>
                <a:latin typeface="Lato"/>
              </a:rPr>
              <a:t>Add, Update and Delete Chef</a:t>
            </a:r>
            <a:endParaRPr lang="en-US" sz="1800" dirty="0">
              <a:solidFill>
                <a:srgbClr val="000000"/>
              </a:solidFill>
              <a:latin typeface="Lato"/>
            </a:endParaRPr>
          </a:p>
          <a:p>
            <a:pPr algn="l">
              <a:lnSpc>
                <a:spcPts val="2160"/>
              </a:lnSpc>
            </a:pPr>
            <a:r>
              <a:rPr lang="en-US" dirty="0">
                <a:solidFill>
                  <a:srgbClr val="000000"/>
                </a:solidFill>
                <a:latin typeface="Lato"/>
              </a:rPr>
              <a:t>Search By Recipe</a:t>
            </a:r>
          </a:p>
          <a:p>
            <a:pPr algn="l">
              <a:lnSpc>
                <a:spcPts val="2160"/>
              </a:lnSpc>
            </a:pPr>
            <a:r>
              <a:rPr lang="en-US" dirty="0">
                <a:solidFill>
                  <a:srgbClr val="000000"/>
                </a:solidFill>
                <a:latin typeface="Lato"/>
              </a:rPr>
              <a:t>Add, Update and Delete Recipe</a:t>
            </a:r>
          </a:p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000000"/>
                </a:solidFill>
                <a:latin typeface="Lato"/>
              </a:rPr>
              <a:t>Premium Subscription Videos</a:t>
            </a:r>
          </a:p>
          <a:p>
            <a:pPr algn="l">
              <a:lnSpc>
                <a:spcPts val="2160"/>
              </a:lnSpc>
            </a:pPr>
            <a:r>
              <a:rPr lang="en-US" dirty="0">
                <a:solidFill>
                  <a:srgbClr val="000000"/>
                </a:solidFill>
                <a:latin typeface="Lato"/>
              </a:rPr>
              <a:t>Contact US</a:t>
            </a:r>
            <a:endParaRPr lang="en-US" sz="1800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2A2597C-7719-26D1-DBE0-0518BB4AAB73}"/>
              </a:ext>
            </a:extLst>
          </p:cNvPr>
          <p:cNvSpPr txBox="1"/>
          <p:nvPr/>
        </p:nvSpPr>
        <p:spPr>
          <a:xfrm>
            <a:off x="1156118" y="340242"/>
            <a:ext cx="3582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/>
              <a:t>                                SCREENSHOTS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BB2BB7-1329-CE54-1683-074020CC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40352"/>
            <a:ext cx="7772400" cy="3736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829791-5EAD-EADF-17CF-B8A4B7D12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40352"/>
            <a:ext cx="7772400" cy="36627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B94215-215A-A9B9-9CEE-E44123EF8905}"/>
              </a:ext>
            </a:extLst>
          </p:cNvPr>
          <p:cNvSpPr txBox="1"/>
          <p:nvPr/>
        </p:nvSpPr>
        <p:spPr>
          <a:xfrm>
            <a:off x="2286000" y="45646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                      HOME PAGE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8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6EB856-B293-FA97-8705-1B79955D2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66749"/>
            <a:ext cx="7772400" cy="4328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4F4C5-72DA-AA8B-92CE-FD5A0AC5D3F4}"/>
              </a:ext>
            </a:extLst>
          </p:cNvPr>
          <p:cNvSpPr txBox="1"/>
          <p:nvPr/>
        </p:nvSpPr>
        <p:spPr>
          <a:xfrm>
            <a:off x="2286000" y="2095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             </a:t>
            </a:r>
            <a:r>
              <a:rPr lang="en-US" dirty="0"/>
              <a:t>SIDE NAV BAR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54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AAAB03-F6C5-1218-78F9-DB370C1C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66749"/>
            <a:ext cx="7772400" cy="4328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C47D74-9323-7E35-8761-2C8CAD71935E}"/>
              </a:ext>
            </a:extLst>
          </p:cNvPr>
          <p:cNvSpPr txBox="1"/>
          <p:nvPr/>
        </p:nvSpPr>
        <p:spPr>
          <a:xfrm>
            <a:off x="2286000" y="2095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ABOUT US PAGE </a:t>
            </a:r>
          </a:p>
        </p:txBody>
      </p:sp>
    </p:spTree>
    <p:extLst>
      <p:ext uri="{BB962C8B-B14F-4D97-AF65-F5344CB8AC3E}">
        <p14:creationId xmlns:p14="http://schemas.microsoft.com/office/powerpoint/2010/main" val="392622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1B92F1-6A03-159A-47DD-EBFDCA3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66749"/>
            <a:ext cx="7772400" cy="4328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30964-CE95-14E7-0B37-B19E8B52A155}"/>
              </a:ext>
            </a:extLst>
          </p:cNvPr>
          <p:cNvSpPr txBox="1"/>
          <p:nvPr/>
        </p:nvSpPr>
        <p:spPr>
          <a:xfrm>
            <a:off x="2286000" y="2095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dirty="0"/>
              <a:t>SEARCH BY CHEF PAGE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76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292</Words>
  <Application>Microsoft Macintosh PowerPoint</Application>
  <PresentationFormat>On-screen Show (16:9)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Open Sans</vt:lpstr>
      <vt:lpstr>Wingdings</vt:lpstr>
      <vt:lpstr>Lato</vt:lpstr>
      <vt:lpstr>Helvetica Neue</vt:lpstr>
      <vt:lpstr>Lato Bold</vt:lpstr>
      <vt:lpstr>Arial</vt:lpstr>
      <vt:lpstr>Raleway Bold</vt:lpstr>
      <vt:lpstr>Raleway</vt:lpstr>
      <vt:lpstr>IBM Plex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ActivePay _One.pdf</dc:title>
  <cp:lastModifiedBy>Keerthana Mikkili</cp:lastModifiedBy>
  <cp:revision>17</cp:revision>
  <dcterms:created xsi:type="dcterms:W3CDTF">2006-08-16T00:00:00Z</dcterms:created>
  <dcterms:modified xsi:type="dcterms:W3CDTF">2023-12-14T04:41:24Z</dcterms:modified>
  <dc:identifier>DAF26ekYeQw</dc:identifier>
</cp:coreProperties>
</file>